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7" r:id="rId5"/>
    <p:sldId id="265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75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0AA42-B076-4922-983E-9475A03C59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5639F9-0B09-4DF0-8CD5-6EEA46B27569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практическая реализация образовательными организациями педагогических принципов непрерывности, преемственности, всеобщности в обучении  </a:t>
          </a:r>
          <a:endParaRPr lang="ru-RU" sz="18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97A7C065-52E4-47FB-8FB0-EB49C4E0284F}" type="parTrans" cxnId="{9BE1B288-573B-4428-B2AF-4142A1268C1D}">
      <dgm:prSet/>
      <dgm:spPr/>
      <dgm:t>
        <a:bodyPr/>
        <a:lstStyle/>
        <a:p>
          <a:endParaRPr lang="ru-RU"/>
        </a:p>
      </dgm:t>
    </dgm:pt>
    <dgm:pt modelId="{310A8EDB-240C-4075-A394-EDDB0BE6D080}" type="sibTrans" cxnId="{9BE1B288-573B-4428-B2AF-4142A1268C1D}">
      <dgm:prSet/>
      <dgm:spPr/>
      <dgm:t>
        <a:bodyPr/>
        <a:lstStyle/>
        <a:p>
          <a:endParaRPr lang="ru-RU"/>
        </a:p>
      </dgm:t>
    </dgm:pt>
    <dgm:pt modelId="{A7D3DD88-3211-40F1-916F-0337C19644A0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внедрение новых педагогических технологий и инновационных методик обучения </a:t>
          </a:r>
          <a:endParaRPr lang="ru-RU" sz="18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FAD5099E-9AA4-4509-BF14-8D897E3CFE0A}" type="parTrans" cxnId="{6A4A0888-F195-4DDC-B2E8-1B222A37D1F6}">
      <dgm:prSet/>
      <dgm:spPr/>
      <dgm:t>
        <a:bodyPr/>
        <a:lstStyle/>
        <a:p>
          <a:endParaRPr lang="ru-RU"/>
        </a:p>
      </dgm:t>
    </dgm:pt>
    <dgm:pt modelId="{CDAE865E-D1ED-4F8A-8A0B-7D363CDDBF43}" type="sibTrans" cxnId="{6A4A0888-F195-4DDC-B2E8-1B222A37D1F6}">
      <dgm:prSet/>
      <dgm:spPr/>
      <dgm:t>
        <a:bodyPr/>
        <a:lstStyle/>
        <a:p>
          <a:endParaRPr lang="ru-RU"/>
        </a:p>
      </dgm:t>
    </dgm:pt>
    <dgm:pt modelId="{1AD449A1-1159-4D2E-900C-8149C9C8AC41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организация профилактики детского дорожно-транспортного травматизма </a:t>
          </a:r>
          <a:endParaRPr lang="ru-RU" sz="18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27FFD8F0-AEA4-4D9A-9365-4E6B338574A9}" type="parTrans" cxnId="{C4A0CCE7-6F04-45C7-BCD8-3B9012BEBE79}">
      <dgm:prSet/>
      <dgm:spPr/>
      <dgm:t>
        <a:bodyPr/>
        <a:lstStyle/>
        <a:p>
          <a:endParaRPr lang="ru-RU"/>
        </a:p>
      </dgm:t>
    </dgm:pt>
    <dgm:pt modelId="{CFBF6E2C-AFDD-449E-9A24-2493D367B852}" type="sibTrans" cxnId="{C4A0CCE7-6F04-45C7-BCD8-3B9012BEBE79}">
      <dgm:prSet/>
      <dgm:spPr/>
      <dgm:t>
        <a:bodyPr/>
        <a:lstStyle/>
        <a:p>
          <a:endParaRPr lang="ru-RU"/>
        </a:p>
      </dgm:t>
    </dgm:pt>
    <dgm:pt modelId="{37E0D3C7-E7EC-4730-AB6A-EE62991A1969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создание курсов по переподготовке и повышению квалификации педагогических кадров</a:t>
          </a:r>
          <a:endParaRPr lang="ru-RU" sz="18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95F91181-A6FB-4FF3-913E-0622506565B3}" type="parTrans" cxnId="{8CD811D1-50B8-40D0-9E52-F58199F2064D}">
      <dgm:prSet/>
      <dgm:spPr/>
      <dgm:t>
        <a:bodyPr/>
        <a:lstStyle/>
        <a:p>
          <a:endParaRPr lang="ru-RU"/>
        </a:p>
      </dgm:t>
    </dgm:pt>
    <dgm:pt modelId="{1B6F1303-8A77-4E5A-ADA0-9F9AB82596D3}" type="sibTrans" cxnId="{8CD811D1-50B8-40D0-9E52-F58199F2064D}">
      <dgm:prSet/>
      <dgm:spPr/>
      <dgm:t>
        <a:bodyPr/>
        <a:lstStyle/>
        <a:p>
          <a:endParaRPr lang="ru-RU"/>
        </a:p>
      </dgm:t>
    </dgm:pt>
    <dgm:pt modelId="{34485BD7-00A1-4E2E-A4D1-33F5D56F2562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разработка элективных курсов по основам дорожной безопасности</a:t>
          </a:r>
        </a:p>
      </dgm:t>
    </dgm:pt>
    <dgm:pt modelId="{7730210D-B6E3-49BE-9EC4-AC52BA0F3B58}" type="parTrans" cxnId="{391FA0EF-CF7D-4DD6-A109-2DCAACB4A1FA}">
      <dgm:prSet/>
      <dgm:spPr/>
      <dgm:t>
        <a:bodyPr/>
        <a:lstStyle/>
        <a:p>
          <a:endParaRPr lang="ru-RU"/>
        </a:p>
      </dgm:t>
    </dgm:pt>
    <dgm:pt modelId="{2DF37D71-01C6-4E3E-995B-2D420C986010}" type="sibTrans" cxnId="{391FA0EF-CF7D-4DD6-A109-2DCAACB4A1FA}">
      <dgm:prSet/>
      <dgm:spPr/>
      <dgm:t>
        <a:bodyPr/>
        <a:lstStyle/>
        <a:p>
          <a:endParaRPr lang="ru-RU"/>
        </a:p>
      </dgm:t>
    </dgm:pt>
    <dgm:pt modelId="{F603FB89-ABF9-4511-B73C-1288E7C8392E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развитие и совершенствование системы диагностирования и оценки  ЗУН несовершеннолетних по овладению основами дорожной безопасности</a:t>
          </a:r>
          <a:endParaRPr lang="ru-RU" sz="18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DF59B1C3-3B1E-40D8-A3B0-CDA2897D5546}" type="parTrans" cxnId="{5CC33B6C-5178-4E0B-8936-785E7FCEE4F8}">
      <dgm:prSet/>
      <dgm:spPr/>
      <dgm:t>
        <a:bodyPr/>
        <a:lstStyle/>
        <a:p>
          <a:endParaRPr lang="ru-RU"/>
        </a:p>
      </dgm:t>
    </dgm:pt>
    <dgm:pt modelId="{AA2E1315-C5EB-4F93-80F8-F83B3C15BD93}" type="sibTrans" cxnId="{5CC33B6C-5178-4E0B-8936-785E7FCEE4F8}">
      <dgm:prSet/>
      <dgm:spPr/>
      <dgm:t>
        <a:bodyPr/>
        <a:lstStyle/>
        <a:p>
          <a:endParaRPr lang="ru-RU"/>
        </a:p>
      </dgm:t>
    </dgm:pt>
    <dgm:pt modelId="{A0575280-6CF6-4C02-AD6E-777DF62751E9}" type="pres">
      <dgm:prSet presAssocID="{4F40AA42-B076-4922-983E-9475A03C592B}" presName="diagram" presStyleCnt="0">
        <dgm:presLayoutVars>
          <dgm:dir/>
          <dgm:resizeHandles val="exact"/>
        </dgm:presLayoutVars>
      </dgm:prSet>
      <dgm:spPr/>
    </dgm:pt>
    <dgm:pt modelId="{0CF10286-057A-4521-BC77-3913501D584D}" type="pres">
      <dgm:prSet presAssocID="{F603FB89-ABF9-4511-B73C-1288E7C8392E}" presName="node" presStyleLbl="node1" presStyleIdx="0" presStyleCnt="6" custScaleY="108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CB1CC-8785-4F23-B9E1-41ED7436EB56}" type="pres">
      <dgm:prSet presAssocID="{AA2E1315-C5EB-4F93-80F8-F83B3C15BD93}" presName="sibTrans" presStyleCnt="0"/>
      <dgm:spPr/>
    </dgm:pt>
    <dgm:pt modelId="{F8A123B3-A9A1-4173-B263-34917F42AFA5}" type="pres">
      <dgm:prSet presAssocID="{34485BD7-00A1-4E2E-A4D1-33F5D56F2562}" presName="node" presStyleLbl="node1" presStyleIdx="1" presStyleCnt="6" custScaleY="10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CA784-FF85-4352-A7FF-54AF845813D8}" type="pres">
      <dgm:prSet presAssocID="{2DF37D71-01C6-4E3E-995B-2D420C986010}" presName="sibTrans" presStyleCnt="0"/>
      <dgm:spPr/>
    </dgm:pt>
    <dgm:pt modelId="{A5BFCED4-188A-4F81-AAAA-FDB43F337233}" type="pres">
      <dgm:prSet presAssocID="{1AD449A1-1159-4D2E-900C-8149C9C8AC41}" presName="node" presStyleLbl="node1" presStyleIdx="2" presStyleCnt="6" custScaleY="109281" custLinFactNeighborX="-473" custLinFactNeighborY="587">
        <dgm:presLayoutVars>
          <dgm:bulletEnabled val="1"/>
        </dgm:presLayoutVars>
      </dgm:prSet>
      <dgm:spPr/>
    </dgm:pt>
    <dgm:pt modelId="{53ED6DE0-EE9F-4463-811A-C6F9BBBF14EA}" type="pres">
      <dgm:prSet presAssocID="{CFBF6E2C-AFDD-449E-9A24-2493D367B852}" presName="sibTrans" presStyleCnt="0"/>
      <dgm:spPr/>
    </dgm:pt>
    <dgm:pt modelId="{B0ACEF44-B51A-4EBF-B299-FD215F1626B5}" type="pres">
      <dgm:prSet presAssocID="{A7D3DD88-3211-40F1-916F-0337C19644A0}" presName="node" presStyleLbl="node1" presStyleIdx="3" presStyleCnt="6" custScaleY="108929">
        <dgm:presLayoutVars>
          <dgm:bulletEnabled val="1"/>
        </dgm:presLayoutVars>
      </dgm:prSet>
      <dgm:spPr/>
    </dgm:pt>
    <dgm:pt modelId="{4A29885F-6237-42E6-999A-BAA66CC5E594}" type="pres">
      <dgm:prSet presAssocID="{CDAE865E-D1ED-4F8A-8A0B-7D363CDDBF43}" presName="sibTrans" presStyleCnt="0"/>
      <dgm:spPr/>
    </dgm:pt>
    <dgm:pt modelId="{BB3EBD2A-BB18-48CE-9029-A95BCF42F6BF}" type="pres">
      <dgm:prSet presAssocID="{045639F9-0B09-4DF0-8CD5-6EEA46B27569}" presName="node" presStyleLbl="node1" presStyleIdx="4" presStyleCnt="6" custScaleY="106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76A46-C97F-4CE3-9888-7AFF26B73D34}" type="pres">
      <dgm:prSet presAssocID="{310A8EDB-240C-4075-A394-EDDB0BE6D080}" presName="sibTrans" presStyleCnt="0"/>
      <dgm:spPr/>
    </dgm:pt>
    <dgm:pt modelId="{38BADF4F-7446-473F-842E-69D4C350B273}" type="pres">
      <dgm:prSet presAssocID="{37E0D3C7-E7EC-4730-AB6A-EE62991A1969}" presName="node" presStyleLbl="node1" presStyleIdx="5" presStyleCnt="6" custScaleY="108929">
        <dgm:presLayoutVars>
          <dgm:bulletEnabled val="1"/>
        </dgm:presLayoutVars>
      </dgm:prSet>
      <dgm:spPr/>
    </dgm:pt>
  </dgm:ptLst>
  <dgm:cxnLst>
    <dgm:cxn modelId="{A8E010AC-F15E-47C6-BEA4-6F62167F1452}" type="presOf" srcId="{A7D3DD88-3211-40F1-916F-0337C19644A0}" destId="{B0ACEF44-B51A-4EBF-B299-FD215F1626B5}" srcOrd="0" destOrd="0" presId="urn:microsoft.com/office/officeart/2005/8/layout/default"/>
    <dgm:cxn modelId="{9E4EDB37-7A24-41A8-8B22-167F88BD0DFE}" type="presOf" srcId="{045639F9-0B09-4DF0-8CD5-6EEA46B27569}" destId="{BB3EBD2A-BB18-48CE-9029-A95BCF42F6BF}" srcOrd="0" destOrd="0" presId="urn:microsoft.com/office/officeart/2005/8/layout/default"/>
    <dgm:cxn modelId="{8D53EA03-AF3E-4C7D-A25A-DD9D647D490C}" type="presOf" srcId="{4F40AA42-B076-4922-983E-9475A03C592B}" destId="{A0575280-6CF6-4C02-AD6E-777DF62751E9}" srcOrd="0" destOrd="0" presId="urn:microsoft.com/office/officeart/2005/8/layout/default"/>
    <dgm:cxn modelId="{5CC33B6C-5178-4E0B-8936-785E7FCEE4F8}" srcId="{4F40AA42-B076-4922-983E-9475A03C592B}" destId="{F603FB89-ABF9-4511-B73C-1288E7C8392E}" srcOrd="0" destOrd="0" parTransId="{DF59B1C3-3B1E-40D8-A3B0-CDA2897D5546}" sibTransId="{AA2E1315-C5EB-4F93-80F8-F83B3C15BD93}"/>
    <dgm:cxn modelId="{391FA0EF-CF7D-4DD6-A109-2DCAACB4A1FA}" srcId="{4F40AA42-B076-4922-983E-9475A03C592B}" destId="{34485BD7-00A1-4E2E-A4D1-33F5D56F2562}" srcOrd="1" destOrd="0" parTransId="{7730210D-B6E3-49BE-9EC4-AC52BA0F3B58}" sibTransId="{2DF37D71-01C6-4E3E-995B-2D420C986010}"/>
    <dgm:cxn modelId="{7C1A769E-8429-4219-B45C-B8B21E908E60}" type="presOf" srcId="{34485BD7-00A1-4E2E-A4D1-33F5D56F2562}" destId="{F8A123B3-A9A1-4173-B263-34917F42AFA5}" srcOrd="0" destOrd="0" presId="urn:microsoft.com/office/officeart/2005/8/layout/default"/>
    <dgm:cxn modelId="{C4A0CCE7-6F04-45C7-BCD8-3B9012BEBE79}" srcId="{4F40AA42-B076-4922-983E-9475A03C592B}" destId="{1AD449A1-1159-4D2E-900C-8149C9C8AC41}" srcOrd="2" destOrd="0" parTransId="{27FFD8F0-AEA4-4D9A-9365-4E6B338574A9}" sibTransId="{CFBF6E2C-AFDD-449E-9A24-2493D367B852}"/>
    <dgm:cxn modelId="{8CD811D1-50B8-40D0-9E52-F58199F2064D}" srcId="{4F40AA42-B076-4922-983E-9475A03C592B}" destId="{37E0D3C7-E7EC-4730-AB6A-EE62991A1969}" srcOrd="5" destOrd="0" parTransId="{95F91181-A6FB-4FF3-913E-0622506565B3}" sibTransId="{1B6F1303-8A77-4E5A-ADA0-9F9AB82596D3}"/>
    <dgm:cxn modelId="{6A4A0888-F195-4DDC-B2E8-1B222A37D1F6}" srcId="{4F40AA42-B076-4922-983E-9475A03C592B}" destId="{A7D3DD88-3211-40F1-916F-0337C19644A0}" srcOrd="3" destOrd="0" parTransId="{FAD5099E-9AA4-4509-BF14-8D897E3CFE0A}" sibTransId="{CDAE865E-D1ED-4F8A-8A0B-7D363CDDBF43}"/>
    <dgm:cxn modelId="{0ABD4B9D-A34F-4729-BA2F-FFEFB8D126FF}" type="presOf" srcId="{F603FB89-ABF9-4511-B73C-1288E7C8392E}" destId="{0CF10286-057A-4521-BC77-3913501D584D}" srcOrd="0" destOrd="0" presId="urn:microsoft.com/office/officeart/2005/8/layout/default"/>
    <dgm:cxn modelId="{9BE1B288-573B-4428-B2AF-4142A1268C1D}" srcId="{4F40AA42-B076-4922-983E-9475A03C592B}" destId="{045639F9-0B09-4DF0-8CD5-6EEA46B27569}" srcOrd="4" destOrd="0" parTransId="{97A7C065-52E4-47FB-8FB0-EB49C4E0284F}" sibTransId="{310A8EDB-240C-4075-A394-EDDB0BE6D080}"/>
    <dgm:cxn modelId="{CAEC6778-1DC1-43DA-A7E7-F921C149237B}" type="presOf" srcId="{1AD449A1-1159-4D2E-900C-8149C9C8AC41}" destId="{A5BFCED4-188A-4F81-AAAA-FDB43F337233}" srcOrd="0" destOrd="0" presId="urn:microsoft.com/office/officeart/2005/8/layout/default"/>
    <dgm:cxn modelId="{51BDD714-58BB-45A1-8975-02BF300ECDE2}" type="presOf" srcId="{37E0D3C7-E7EC-4730-AB6A-EE62991A1969}" destId="{38BADF4F-7446-473F-842E-69D4C350B273}" srcOrd="0" destOrd="0" presId="urn:microsoft.com/office/officeart/2005/8/layout/default"/>
    <dgm:cxn modelId="{343A9ADC-5869-47C9-8926-E9FFA3B670C4}" type="presParOf" srcId="{A0575280-6CF6-4C02-AD6E-777DF62751E9}" destId="{0CF10286-057A-4521-BC77-3913501D584D}" srcOrd="0" destOrd="0" presId="urn:microsoft.com/office/officeart/2005/8/layout/default"/>
    <dgm:cxn modelId="{C50665DA-4CCE-4AFA-AC58-8AE096C23F1E}" type="presParOf" srcId="{A0575280-6CF6-4C02-AD6E-777DF62751E9}" destId="{B7BCB1CC-8785-4F23-B9E1-41ED7436EB56}" srcOrd="1" destOrd="0" presId="urn:microsoft.com/office/officeart/2005/8/layout/default"/>
    <dgm:cxn modelId="{4484AC52-1CE0-4549-B665-95BFBD64FF2E}" type="presParOf" srcId="{A0575280-6CF6-4C02-AD6E-777DF62751E9}" destId="{F8A123B3-A9A1-4173-B263-34917F42AFA5}" srcOrd="2" destOrd="0" presId="urn:microsoft.com/office/officeart/2005/8/layout/default"/>
    <dgm:cxn modelId="{1DBABD62-F73E-4648-B835-91250FFFC0A4}" type="presParOf" srcId="{A0575280-6CF6-4C02-AD6E-777DF62751E9}" destId="{05FCA784-FF85-4352-A7FF-54AF845813D8}" srcOrd="3" destOrd="0" presId="urn:microsoft.com/office/officeart/2005/8/layout/default"/>
    <dgm:cxn modelId="{6D6F50C0-FC36-4896-B017-0DBBBC9648A7}" type="presParOf" srcId="{A0575280-6CF6-4C02-AD6E-777DF62751E9}" destId="{A5BFCED4-188A-4F81-AAAA-FDB43F337233}" srcOrd="4" destOrd="0" presId="urn:microsoft.com/office/officeart/2005/8/layout/default"/>
    <dgm:cxn modelId="{9C9AB3D8-A6BE-418D-9CB8-575870954A9A}" type="presParOf" srcId="{A0575280-6CF6-4C02-AD6E-777DF62751E9}" destId="{53ED6DE0-EE9F-4463-811A-C6F9BBBF14EA}" srcOrd="5" destOrd="0" presId="urn:microsoft.com/office/officeart/2005/8/layout/default"/>
    <dgm:cxn modelId="{6F5D1329-0266-4D06-A2D7-0B4E7BBEAE8E}" type="presParOf" srcId="{A0575280-6CF6-4C02-AD6E-777DF62751E9}" destId="{B0ACEF44-B51A-4EBF-B299-FD215F1626B5}" srcOrd="6" destOrd="0" presId="urn:microsoft.com/office/officeart/2005/8/layout/default"/>
    <dgm:cxn modelId="{1009C415-966D-4609-AB40-13B45EB2A782}" type="presParOf" srcId="{A0575280-6CF6-4C02-AD6E-777DF62751E9}" destId="{4A29885F-6237-42E6-999A-BAA66CC5E594}" srcOrd="7" destOrd="0" presId="urn:microsoft.com/office/officeart/2005/8/layout/default"/>
    <dgm:cxn modelId="{F2771AE5-17A0-4653-98D6-C83FC6E3986A}" type="presParOf" srcId="{A0575280-6CF6-4C02-AD6E-777DF62751E9}" destId="{BB3EBD2A-BB18-48CE-9029-A95BCF42F6BF}" srcOrd="8" destOrd="0" presId="urn:microsoft.com/office/officeart/2005/8/layout/default"/>
    <dgm:cxn modelId="{711C7589-D42D-45AC-ACDA-56387A27622B}" type="presParOf" srcId="{A0575280-6CF6-4C02-AD6E-777DF62751E9}" destId="{47E76A46-C97F-4CE3-9888-7AFF26B73D34}" srcOrd="9" destOrd="0" presId="urn:microsoft.com/office/officeart/2005/8/layout/default"/>
    <dgm:cxn modelId="{702EEB0F-2A67-4D98-BF20-EA4F6DD41697}" type="presParOf" srcId="{A0575280-6CF6-4C02-AD6E-777DF62751E9}" destId="{38BADF4F-7446-473F-842E-69D4C350B27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DD853-56F5-4F63-9D04-1E5DA63DB8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12A05-9272-4B8C-9945-BC56216E939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единство воспитания и обучения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32B59829-8178-48FD-B95F-9B5FB8582750}" type="parTrans" cxnId="{9F15DB66-BD76-4144-ACFC-EFFF8DA0BB1B}">
      <dgm:prSet/>
      <dgm:spPr/>
      <dgm:t>
        <a:bodyPr/>
        <a:lstStyle/>
        <a:p>
          <a:endParaRPr lang="ru-RU" sz="2400"/>
        </a:p>
      </dgm:t>
    </dgm:pt>
    <dgm:pt modelId="{C0E6A11F-9E3F-4AFB-AEFE-84920A07E07D}" type="sibTrans" cxnId="{9F15DB66-BD76-4144-ACFC-EFFF8DA0BB1B}">
      <dgm:prSet/>
      <dgm:spPr/>
      <dgm:t>
        <a:bodyPr/>
        <a:lstStyle/>
        <a:p>
          <a:endParaRPr lang="ru-RU" sz="2400"/>
        </a:p>
      </dgm:t>
    </dgm:pt>
    <dgm:pt modelId="{B67A34B7-0313-40F9-A235-0014DBB8D0FE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непрерывность обучения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917DFB29-B73E-40F6-870F-4F3AE4375CC9}" type="parTrans" cxnId="{C8803D9D-489E-4BDB-9BD4-C9B0604C1CB1}">
      <dgm:prSet/>
      <dgm:spPr/>
      <dgm:t>
        <a:bodyPr/>
        <a:lstStyle/>
        <a:p>
          <a:endParaRPr lang="ru-RU" sz="2400"/>
        </a:p>
      </dgm:t>
    </dgm:pt>
    <dgm:pt modelId="{92C35308-C5A8-4E08-9971-46F3184EA24B}" type="sibTrans" cxnId="{C8803D9D-489E-4BDB-9BD4-C9B0604C1CB1}">
      <dgm:prSet/>
      <dgm:spPr/>
      <dgm:t>
        <a:bodyPr/>
        <a:lstStyle/>
        <a:p>
          <a:endParaRPr lang="ru-RU" sz="2400"/>
        </a:p>
      </dgm:t>
    </dgm:pt>
    <dgm:pt modelId="{C1C4AF94-8401-40EA-A1BC-7AEA03A22478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обязательность обучения 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ACF2A9A1-CC1D-4805-B2BA-E17C46AFCC5F}" type="parTrans" cxnId="{B80ECDF0-F428-47FF-B44C-21DCF8DBA72A}">
      <dgm:prSet/>
      <dgm:spPr/>
      <dgm:t>
        <a:bodyPr/>
        <a:lstStyle/>
        <a:p>
          <a:endParaRPr lang="ru-RU" sz="2400"/>
        </a:p>
      </dgm:t>
    </dgm:pt>
    <dgm:pt modelId="{FCD49758-7798-4908-869E-EF9A7E4D7936}" type="sibTrans" cxnId="{B80ECDF0-F428-47FF-B44C-21DCF8DBA72A}">
      <dgm:prSet/>
      <dgm:spPr/>
      <dgm:t>
        <a:bodyPr/>
        <a:lstStyle/>
        <a:p>
          <a:endParaRPr lang="ru-RU" sz="2400"/>
        </a:p>
      </dgm:t>
    </dgm:pt>
    <dgm:pt modelId="{342254EF-9FF1-4408-921B-0525024769BF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всеобщность обучения 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595CFD41-D8DF-4BC1-86CD-E7612BA0588B}" type="parTrans" cxnId="{F699918F-D71F-4E68-A7B9-096130913D6A}">
      <dgm:prSet/>
      <dgm:spPr/>
      <dgm:t>
        <a:bodyPr/>
        <a:lstStyle/>
        <a:p>
          <a:endParaRPr lang="ru-RU" sz="2400"/>
        </a:p>
      </dgm:t>
    </dgm:pt>
    <dgm:pt modelId="{BC603BDF-EEF3-4693-AB19-6D7EB98CCE46}" type="sibTrans" cxnId="{F699918F-D71F-4E68-A7B9-096130913D6A}">
      <dgm:prSet/>
      <dgm:spPr/>
      <dgm:t>
        <a:bodyPr/>
        <a:lstStyle/>
        <a:p>
          <a:endParaRPr lang="ru-RU" sz="2400"/>
        </a:p>
      </dgm:t>
    </dgm:pt>
    <dgm:pt modelId="{F67230B9-EC9F-4338-875A-6FAF570684C9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преемственность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EA4D5A8A-F7CB-491D-9717-4DB30446D59D}" type="parTrans" cxnId="{780554BB-157C-43A9-A3E2-6984E6C8AA91}">
      <dgm:prSet/>
      <dgm:spPr/>
      <dgm:t>
        <a:bodyPr/>
        <a:lstStyle/>
        <a:p>
          <a:endParaRPr lang="ru-RU" sz="2400"/>
        </a:p>
      </dgm:t>
    </dgm:pt>
    <dgm:pt modelId="{24BD7325-ADB4-400D-B47C-807DC2051512}" type="sibTrans" cxnId="{780554BB-157C-43A9-A3E2-6984E6C8AA91}">
      <dgm:prSet/>
      <dgm:spPr/>
      <dgm:t>
        <a:bodyPr/>
        <a:lstStyle/>
        <a:p>
          <a:endParaRPr lang="ru-RU" sz="2400"/>
        </a:p>
      </dgm:t>
    </dgm:pt>
    <dgm:pt modelId="{A20987F1-C29A-4BA2-BB14-0236201BCFAB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последовательность и постепенность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DEB4F224-1C02-41E2-9F9F-AF3DC75E4F26}" type="parTrans" cxnId="{4AEDCD95-59BC-4F0B-BB2D-4B8F5D057D11}">
      <dgm:prSet/>
      <dgm:spPr/>
      <dgm:t>
        <a:bodyPr/>
        <a:lstStyle/>
        <a:p>
          <a:endParaRPr lang="ru-RU" sz="2400"/>
        </a:p>
      </dgm:t>
    </dgm:pt>
    <dgm:pt modelId="{D4B41174-7E9C-4E68-B303-91BA702C9487}" type="sibTrans" cxnId="{4AEDCD95-59BC-4F0B-BB2D-4B8F5D057D11}">
      <dgm:prSet/>
      <dgm:spPr/>
      <dgm:t>
        <a:bodyPr/>
        <a:lstStyle/>
        <a:p>
          <a:endParaRPr lang="ru-RU" sz="2400"/>
        </a:p>
      </dgm:t>
    </dgm:pt>
    <dgm:pt modelId="{CBABF306-51B9-4960-8693-6633F0743FF1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доступность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92D0ACDB-A98C-4621-B5A3-ACF766E57808}" type="parTrans" cxnId="{D158643E-DB0D-4AF6-AF3D-A56BA05D7475}">
      <dgm:prSet/>
      <dgm:spPr/>
      <dgm:t>
        <a:bodyPr/>
        <a:lstStyle/>
        <a:p>
          <a:endParaRPr lang="ru-RU" sz="2400"/>
        </a:p>
      </dgm:t>
    </dgm:pt>
    <dgm:pt modelId="{364A7EB6-0296-4CF0-8496-152C1C9EBA0D}" type="sibTrans" cxnId="{D158643E-DB0D-4AF6-AF3D-A56BA05D7475}">
      <dgm:prSet/>
      <dgm:spPr/>
      <dgm:t>
        <a:bodyPr/>
        <a:lstStyle/>
        <a:p>
          <a:endParaRPr lang="ru-RU" sz="2400"/>
        </a:p>
      </dgm:t>
    </dgm:pt>
    <dgm:pt modelId="{7010CE01-6CD0-49E8-AEC8-09FAE64EB34E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развивающее обучение</a:t>
          </a:r>
          <a:endParaRPr lang="ru-RU" sz="2400" b="1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gm:t>
    </dgm:pt>
    <dgm:pt modelId="{B92E3B54-741C-4316-B7EE-6D9183ED3F8A}" type="parTrans" cxnId="{80F19695-F77B-4780-BAAB-4B937167108A}">
      <dgm:prSet/>
      <dgm:spPr/>
      <dgm:t>
        <a:bodyPr/>
        <a:lstStyle/>
        <a:p>
          <a:endParaRPr lang="ru-RU" sz="2400"/>
        </a:p>
      </dgm:t>
    </dgm:pt>
    <dgm:pt modelId="{65FC07BB-19B9-440E-B669-6AE4E80FE486}" type="sibTrans" cxnId="{80F19695-F77B-4780-BAAB-4B937167108A}">
      <dgm:prSet/>
      <dgm:spPr/>
      <dgm:t>
        <a:bodyPr/>
        <a:lstStyle/>
        <a:p>
          <a:endParaRPr lang="ru-RU" sz="2400"/>
        </a:p>
      </dgm:t>
    </dgm:pt>
    <dgm:pt modelId="{A856900C-3C66-4FD0-A1BF-AA9EF8714F2D}" type="pres">
      <dgm:prSet presAssocID="{41EDD853-56F5-4F63-9D04-1E5DA63DB834}" presName="diagram" presStyleCnt="0">
        <dgm:presLayoutVars>
          <dgm:dir/>
          <dgm:resizeHandles val="exact"/>
        </dgm:presLayoutVars>
      </dgm:prSet>
      <dgm:spPr/>
    </dgm:pt>
    <dgm:pt modelId="{115D3296-0B6B-4733-834E-137F62DCFC82}" type="pres">
      <dgm:prSet presAssocID="{57712A05-9272-4B8C-9945-BC56216E9393}" presName="node" presStyleLbl="node1" presStyleIdx="0" presStyleCnt="8" custScaleX="137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842C-7D17-4ED0-B315-CC158B6029E4}" type="pres">
      <dgm:prSet presAssocID="{C0E6A11F-9E3F-4AFB-AEFE-84920A07E07D}" presName="sibTrans" presStyleCnt="0"/>
      <dgm:spPr/>
    </dgm:pt>
    <dgm:pt modelId="{4DD1F94B-FE31-4582-9821-9E17ABD49EAA}" type="pres">
      <dgm:prSet presAssocID="{F67230B9-EC9F-4338-875A-6FAF570684C9}" presName="node" presStyleLbl="node1" presStyleIdx="1" presStyleCnt="8" custScaleX="128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FF0D3-B5DE-45D4-80ED-639246F98AAA}" type="pres">
      <dgm:prSet presAssocID="{24BD7325-ADB4-400D-B47C-807DC2051512}" presName="sibTrans" presStyleCnt="0"/>
      <dgm:spPr/>
    </dgm:pt>
    <dgm:pt modelId="{B7BEDE80-C929-4D91-B132-F3AA4C451588}" type="pres">
      <dgm:prSet presAssocID="{342254EF-9FF1-4408-921B-0525024769BF}" presName="node" presStyleLbl="node1" presStyleIdx="2" presStyleCnt="8" custScaleX="14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35344-CA5A-46E0-AA51-FBE33CEBA443}" type="pres">
      <dgm:prSet presAssocID="{BC603BDF-EEF3-4693-AB19-6D7EB98CCE46}" presName="sibTrans" presStyleCnt="0"/>
      <dgm:spPr/>
    </dgm:pt>
    <dgm:pt modelId="{B6ADE3FB-31BC-4D44-9DDB-308EC029E19B}" type="pres">
      <dgm:prSet presAssocID="{C1C4AF94-8401-40EA-A1BC-7AEA03A22478}" presName="node" presStyleLbl="node1" presStyleIdx="3" presStyleCnt="8" custScaleX="13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49CBB-A294-4E1D-B0FF-A355C9C04882}" type="pres">
      <dgm:prSet presAssocID="{FCD49758-7798-4908-869E-EF9A7E4D7936}" presName="sibTrans" presStyleCnt="0"/>
      <dgm:spPr/>
    </dgm:pt>
    <dgm:pt modelId="{D674F3AE-6EB1-41D1-A591-FFADE1E05D12}" type="pres">
      <dgm:prSet presAssocID="{B67A34B7-0313-40F9-A235-0014DBB8D0FE}" presName="node" presStyleLbl="node1" presStyleIdx="4" presStyleCnt="8" custScaleX="119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346C-DECB-4F47-A208-E7BA42F08CA9}" type="pres">
      <dgm:prSet presAssocID="{92C35308-C5A8-4E08-9971-46F3184EA24B}" presName="sibTrans" presStyleCnt="0"/>
      <dgm:spPr/>
    </dgm:pt>
    <dgm:pt modelId="{7235FB9C-3914-4E9C-994A-2644E62A6B12}" type="pres">
      <dgm:prSet presAssocID="{A20987F1-C29A-4BA2-BB14-0236201BCFAB}" presName="node" presStyleLbl="node1" presStyleIdx="5" presStyleCnt="8" custScaleX="15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435B8-D5D2-4760-9209-C07772934729}" type="pres">
      <dgm:prSet presAssocID="{D4B41174-7E9C-4E68-B303-91BA702C9487}" presName="sibTrans" presStyleCnt="0"/>
      <dgm:spPr/>
    </dgm:pt>
    <dgm:pt modelId="{F1F6F93B-A8C6-439F-BFD7-B4B4CD4DA584}" type="pres">
      <dgm:prSet presAssocID="{CBABF306-51B9-4960-8693-6633F0743FF1}" presName="node" presStyleLbl="node1" presStyleIdx="6" presStyleCnt="8" custScaleX="145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1987-E0F2-469C-BDF5-068CCA2AA5DC}" type="pres">
      <dgm:prSet presAssocID="{364A7EB6-0296-4CF0-8496-152C1C9EBA0D}" presName="sibTrans" presStyleCnt="0"/>
      <dgm:spPr/>
    </dgm:pt>
    <dgm:pt modelId="{4C3D7DFC-AF9A-4352-8E3A-16CC71EC07D4}" type="pres">
      <dgm:prSet presAssocID="{7010CE01-6CD0-49E8-AEC8-09FAE64EB34E}" presName="node" presStyleLbl="node1" presStyleIdx="7" presStyleCnt="8" custScaleX="146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FAF36-DCDD-4688-B5F7-54CE538DABEC}" type="presOf" srcId="{B67A34B7-0313-40F9-A235-0014DBB8D0FE}" destId="{D674F3AE-6EB1-41D1-A591-FFADE1E05D12}" srcOrd="0" destOrd="0" presId="urn:microsoft.com/office/officeart/2005/8/layout/default"/>
    <dgm:cxn modelId="{4ACA1B3A-382C-45D3-A8F7-4C60B4D99F89}" type="presOf" srcId="{57712A05-9272-4B8C-9945-BC56216E9393}" destId="{115D3296-0B6B-4733-834E-137F62DCFC82}" srcOrd="0" destOrd="0" presId="urn:microsoft.com/office/officeart/2005/8/layout/default"/>
    <dgm:cxn modelId="{181DD32B-04EB-4D2F-9165-3DDB4958906D}" type="presOf" srcId="{CBABF306-51B9-4960-8693-6633F0743FF1}" destId="{F1F6F93B-A8C6-439F-BFD7-B4B4CD4DA584}" srcOrd="0" destOrd="0" presId="urn:microsoft.com/office/officeart/2005/8/layout/default"/>
    <dgm:cxn modelId="{F699918F-D71F-4E68-A7B9-096130913D6A}" srcId="{41EDD853-56F5-4F63-9D04-1E5DA63DB834}" destId="{342254EF-9FF1-4408-921B-0525024769BF}" srcOrd="2" destOrd="0" parTransId="{595CFD41-D8DF-4BC1-86CD-E7612BA0588B}" sibTransId="{BC603BDF-EEF3-4693-AB19-6D7EB98CCE46}"/>
    <dgm:cxn modelId="{B5707277-23B9-42DE-9BA8-4278330B3815}" type="presOf" srcId="{C1C4AF94-8401-40EA-A1BC-7AEA03A22478}" destId="{B6ADE3FB-31BC-4D44-9DDB-308EC029E19B}" srcOrd="0" destOrd="0" presId="urn:microsoft.com/office/officeart/2005/8/layout/default"/>
    <dgm:cxn modelId="{9F0F1E2C-3AD4-441F-B672-A7A2B3A8327C}" type="presOf" srcId="{F67230B9-EC9F-4338-875A-6FAF570684C9}" destId="{4DD1F94B-FE31-4582-9821-9E17ABD49EAA}" srcOrd="0" destOrd="0" presId="urn:microsoft.com/office/officeart/2005/8/layout/default"/>
    <dgm:cxn modelId="{B80ECDF0-F428-47FF-B44C-21DCF8DBA72A}" srcId="{41EDD853-56F5-4F63-9D04-1E5DA63DB834}" destId="{C1C4AF94-8401-40EA-A1BC-7AEA03A22478}" srcOrd="3" destOrd="0" parTransId="{ACF2A9A1-CC1D-4805-B2BA-E17C46AFCC5F}" sibTransId="{FCD49758-7798-4908-869E-EF9A7E4D7936}"/>
    <dgm:cxn modelId="{731376E5-5E70-4A3A-9257-2C8B4C2B0290}" type="presOf" srcId="{41EDD853-56F5-4F63-9D04-1E5DA63DB834}" destId="{A856900C-3C66-4FD0-A1BF-AA9EF8714F2D}" srcOrd="0" destOrd="0" presId="urn:microsoft.com/office/officeart/2005/8/layout/default"/>
    <dgm:cxn modelId="{6561A896-3581-41BD-9046-BAD82E17C8D6}" type="presOf" srcId="{A20987F1-C29A-4BA2-BB14-0236201BCFAB}" destId="{7235FB9C-3914-4E9C-994A-2644E62A6B12}" srcOrd="0" destOrd="0" presId="urn:microsoft.com/office/officeart/2005/8/layout/default"/>
    <dgm:cxn modelId="{638A019B-66D9-422B-88C5-745EDF7D6A17}" type="presOf" srcId="{342254EF-9FF1-4408-921B-0525024769BF}" destId="{B7BEDE80-C929-4D91-B132-F3AA4C451588}" srcOrd="0" destOrd="0" presId="urn:microsoft.com/office/officeart/2005/8/layout/default"/>
    <dgm:cxn modelId="{C8BC1457-A52D-4A9D-A567-11266AA13B36}" type="presOf" srcId="{7010CE01-6CD0-49E8-AEC8-09FAE64EB34E}" destId="{4C3D7DFC-AF9A-4352-8E3A-16CC71EC07D4}" srcOrd="0" destOrd="0" presId="urn:microsoft.com/office/officeart/2005/8/layout/default"/>
    <dgm:cxn modelId="{80F19695-F77B-4780-BAAB-4B937167108A}" srcId="{41EDD853-56F5-4F63-9D04-1E5DA63DB834}" destId="{7010CE01-6CD0-49E8-AEC8-09FAE64EB34E}" srcOrd="7" destOrd="0" parTransId="{B92E3B54-741C-4316-B7EE-6D9183ED3F8A}" sibTransId="{65FC07BB-19B9-440E-B669-6AE4E80FE486}"/>
    <dgm:cxn modelId="{4AEDCD95-59BC-4F0B-BB2D-4B8F5D057D11}" srcId="{41EDD853-56F5-4F63-9D04-1E5DA63DB834}" destId="{A20987F1-C29A-4BA2-BB14-0236201BCFAB}" srcOrd="5" destOrd="0" parTransId="{DEB4F224-1C02-41E2-9F9F-AF3DC75E4F26}" sibTransId="{D4B41174-7E9C-4E68-B303-91BA702C9487}"/>
    <dgm:cxn modelId="{780554BB-157C-43A9-A3E2-6984E6C8AA91}" srcId="{41EDD853-56F5-4F63-9D04-1E5DA63DB834}" destId="{F67230B9-EC9F-4338-875A-6FAF570684C9}" srcOrd="1" destOrd="0" parTransId="{EA4D5A8A-F7CB-491D-9717-4DB30446D59D}" sibTransId="{24BD7325-ADB4-400D-B47C-807DC2051512}"/>
    <dgm:cxn modelId="{9F15DB66-BD76-4144-ACFC-EFFF8DA0BB1B}" srcId="{41EDD853-56F5-4F63-9D04-1E5DA63DB834}" destId="{57712A05-9272-4B8C-9945-BC56216E9393}" srcOrd="0" destOrd="0" parTransId="{32B59829-8178-48FD-B95F-9B5FB8582750}" sibTransId="{C0E6A11F-9E3F-4AFB-AEFE-84920A07E07D}"/>
    <dgm:cxn modelId="{D158643E-DB0D-4AF6-AF3D-A56BA05D7475}" srcId="{41EDD853-56F5-4F63-9D04-1E5DA63DB834}" destId="{CBABF306-51B9-4960-8693-6633F0743FF1}" srcOrd="6" destOrd="0" parTransId="{92D0ACDB-A98C-4621-B5A3-ACF766E57808}" sibTransId="{364A7EB6-0296-4CF0-8496-152C1C9EBA0D}"/>
    <dgm:cxn modelId="{C8803D9D-489E-4BDB-9BD4-C9B0604C1CB1}" srcId="{41EDD853-56F5-4F63-9D04-1E5DA63DB834}" destId="{B67A34B7-0313-40F9-A235-0014DBB8D0FE}" srcOrd="4" destOrd="0" parTransId="{917DFB29-B73E-40F6-870F-4F3AE4375CC9}" sibTransId="{92C35308-C5A8-4E08-9971-46F3184EA24B}"/>
    <dgm:cxn modelId="{0D07FF29-9216-45DD-B791-A6DCA4F737DF}" type="presParOf" srcId="{A856900C-3C66-4FD0-A1BF-AA9EF8714F2D}" destId="{115D3296-0B6B-4733-834E-137F62DCFC82}" srcOrd="0" destOrd="0" presId="urn:microsoft.com/office/officeart/2005/8/layout/default"/>
    <dgm:cxn modelId="{9683D833-29FD-4313-9CEE-8E4270E6673E}" type="presParOf" srcId="{A856900C-3C66-4FD0-A1BF-AA9EF8714F2D}" destId="{4CDF842C-7D17-4ED0-B315-CC158B6029E4}" srcOrd="1" destOrd="0" presId="urn:microsoft.com/office/officeart/2005/8/layout/default"/>
    <dgm:cxn modelId="{9BC2BE5C-3603-4CA0-877C-1F33342217C6}" type="presParOf" srcId="{A856900C-3C66-4FD0-A1BF-AA9EF8714F2D}" destId="{4DD1F94B-FE31-4582-9821-9E17ABD49EAA}" srcOrd="2" destOrd="0" presId="urn:microsoft.com/office/officeart/2005/8/layout/default"/>
    <dgm:cxn modelId="{6077A595-C6CC-468B-A052-E76C38417FC0}" type="presParOf" srcId="{A856900C-3C66-4FD0-A1BF-AA9EF8714F2D}" destId="{E33FF0D3-B5DE-45D4-80ED-639246F98AAA}" srcOrd="3" destOrd="0" presId="urn:microsoft.com/office/officeart/2005/8/layout/default"/>
    <dgm:cxn modelId="{CEFF66C8-B12E-40E7-AB12-FAABCD1D98C1}" type="presParOf" srcId="{A856900C-3C66-4FD0-A1BF-AA9EF8714F2D}" destId="{B7BEDE80-C929-4D91-B132-F3AA4C451588}" srcOrd="4" destOrd="0" presId="urn:microsoft.com/office/officeart/2005/8/layout/default"/>
    <dgm:cxn modelId="{FF575EB3-19FA-47A9-8B74-197572AF7446}" type="presParOf" srcId="{A856900C-3C66-4FD0-A1BF-AA9EF8714F2D}" destId="{49D35344-CA5A-46E0-AA51-FBE33CEBA443}" srcOrd="5" destOrd="0" presId="urn:microsoft.com/office/officeart/2005/8/layout/default"/>
    <dgm:cxn modelId="{3A16DCDA-3F14-42C2-9863-EC057DC22DFF}" type="presParOf" srcId="{A856900C-3C66-4FD0-A1BF-AA9EF8714F2D}" destId="{B6ADE3FB-31BC-4D44-9DDB-308EC029E19B}" srcOrd="6" destOrd="0" presId="urn:microsoft.com/office/officeart/2005/8/layout/default"/>
    <dgm:cxn modelId="{16EE8091-5E58-49ED-B6BB-781A94478CA4}" type="presParOf" srcId="{A856900C-3C66-4FD0-A1BF-AA9EF8714F2D}" destId="{DAD49CBB-A294-4E1D-B0FF-A355C9C04882}" srcOrd="7" destOrd="0" presId="urn:microsoft.com/office/officeart/2005/8/layout/default"/>
    <dgm:cxn modelId="{6CCAB5E3-6757-4E8D-9078-23CF9DAC6B89}" type="presParOf" srcId="{A856900C-3C66-4FD0-A1BF-AA9EF8714F2D}" destId="{D674F3AE-6EB1-41D1-A591-FFADE1E05D12}" srcOrd="8" destOrd="0" presId="urn:microsoft.com/office/officeart/2005/8/layout/default"/>
    <dgm:cxn modelId="{09D12C18-924A-4BE7-AD27-DFA5716D2BE9}" type="presParOf" srcId="{A856900C-3C66-4FD0-A1BF-AA9EF8714F2D}" destId="{D7EE346C-DECB-4F47-A208-E7BA42F08CA9}" srcOrd="9" destOrd="0" presId="urn:microsoft.com/office/officeart/2005/8/layout/default"/>
    <dgm:cxn modelId="{90210682-BBE1-4FED-8631-B2DAF21B729B}" type="presParOf" srcId="{A856900C-3C66-4FD0-A1BF-AA9EF8714F2D}" destId="{7235FB9C-3914-4E9C-994A-2644E62A6B12}" srcOrd="10" destOrd="0" presId="urn:microsoft.com/office/officeart/2005/8/layout/default"/>
    <dgm:cxn modelId="{46625AB9-2E91-43EB-876C-3FCEB4FE5B15}" type="presParOf" srcId="{A856900C-3C66-4FD0-A1BF-AA9EF8714F2D}" destId="{8C4435B8-D5D2-4760-9209-C07772934729}" srcOrd="11" destOrd="0" presId="urn:microsoft.com/office/officeart/2005/8/layout/default"/>
    <dgm:cxn modelId="{B3CF3E8A-2C5B-4055-B443-575E2B59BFA5}" type="presParOf" srcId="{A856900C-3C66-4FD0-A1BF-AA9EF8714F2D}" destId="{F1F6F93B-A8C6-439F-BFD7-B4B4CD4DA584}" srcOrd="12" destOrd="0" presId="urn:microsoft.com/office/officeart/2005/8/layout/default"/>
    <dgm:cxn modelId="{E59600B4-7E11-4EF3-AF8F-D6CA574E97D5}" type="presParOf" srcId="{A856900C-3C66-4FD0-A1BF-AA9EF8714F2D}" destId="{42A01987-E0F2-469C-BDF5-068CCA2AA5DC}" srcOrd="13" destOrd="0" presId="urn:microsoft.com/office/officeart/2005/8/layout/default"/>
    <dgm:cxn modelId="{A57C9D16-23BC-43EE-800F-A3C7C8E41942}" type="presParOf" srcId="{A856900C-3C66-4FD0-A1BF-AA9EF8714F2D}" destId="{4C3D7DFC-AF9A-4352-8E3A-16CC71EC07D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3BDD7-287D-466E-965A-FCB3E07536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EB625-9DC9-40E9-AD23-DC4A46AC0E0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тестирование</a:t>
          </a:r>
          <a:endParaRPr lang="ru-RU" sz="2800" b="1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39692B35-2ADA-49DD-8E5F-92CABF503E29}" type="parTrans" cxnId="{7F23CEDE-F520-469D-9A46-049499AF977D}">
      <dgm:prSet/>
      <dgm:spPr/>
      <dgm:t>
        <a:bodyPr/>
        <a:lstStyle/>
        <a:p>
          <a:endParaRPr lang="ru-RU"/>
        </a:p>
      </dgm:t>
    </dgm:pt>
    <dgm:pt modelId="{8E2C9F59-1E6A-44FA-BBD2-DC0143E04300}" type="sibTrans" cxnId="{7F23CEDE-F520-469D-9A46-049499AF977D}">
      <dgm:prSet/>
      <dgm:spPr/>
      <dgm:t>
        <a:bodyPr/>
        <a:lstStyle/>
        <a:p>
          <a:endParaRPr lang="ru-RU"/>
        </a:p>
      </dgm:t>
    </dgm:pt>
    <dgm:pt modelId="{73B1C490-E018-4C7D-B966-198C3A0F9ECE}">
      <dgm:prSet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контроль</a:t>
          </a:r>
          <a:endParaRPr lang="ru-RU" sz="2800" b="1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C0B1B2E-5A68-4328-852E-6C0E20F1FF8B}" type="parTrans" cxnId="{95135EB6-18DB-435C-BA0C-475851EA216A}">
      <dgm:prSet/>
      <dgm:spPr/>
      <dgm:t>
        <a:bodyPr/>
        <a:lstStyle/>
        <a:p>
          <a:endParaRPr lang="ru-RU"/>
        </a:p>
      </dgm:t>
    </dgm:pt>
    <dgm:pt modelId="{A9BF5021-3C9F-4780-B73E-106BD945CD22}" type="sibTrans" cxnId="{95135EB6-18DB-435C-BA0C-475851EA216A}">
      <dgm:prSet/>
      <dgm:spPr/>
      <dgm:t>
        <a:bodyPr/>
        <a:lstStyle/>
        <a:p>
          <a:endParaRPr lang="ru-RU"/>
        </a:p>
      </dgm:t>
    </dgm:pt>
    <dgm:pt modelId="{EB29BD98-051C-41D9-979D-6CAEE5D2EE27}">
      <dgm:prSet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оценку знаний, умений, навыков</a:t>
          </a:r>
          <a:endParaRPr lang="ru-RU" sz="2800" b="1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2437C79-164F-4B62-B3DF-7B6B68FDFFB0}" type="parTrans" cxnId="{7BE83FA6-A9D5-4198-A8B4-FCAD26919EC3}">
      <dgm:prSet/>
      <dgm:spPr/>
      <dgm:t>
        <a:bodyPr/>
        <a:lstStyle/>
        <a:p>
          <a:endParaRPr lang="ru-RU"/>
        </a:p>
      </dgm:t>
    </dgm:pt>
    <dgm:pt modelId="{7011AF55-2748-4784-A86D-F313F8E81734}" type="sibTrans" cxnId="{7BE83FA6-A9D5-4198-A8B4-FCAD26919EC3}">
      <dgm:prSet/>
      <dgm:spPr/>
      <dgm:t>
        <a:bodyPr/>
        <a:lstStyle/>
        <a:p>
          <a:endParaRPr lang="ru-RU"/>
        </a:p>
      </dgm:t>
    </dgm:pt>
    <dgm:pt modelId="{201E3CA0-107A-4DF6-8BF3-706EC8D8FDDC}">
      <dgm:prSet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анализ полученных результатов</a:t>
          </a:r>
          <a:endParaRPr lang="ru-RU" sz="2800" b="1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F3AE072-6125-4071-ACED-BEBD2E875AE1}" type="parTrans" cxnId="{3F407A0F-6DF6-43BA-B14E-4274776458D2}">
      <dgm:prSet/>
      <dgm:spPr/>
      <dgm:t>
        <a:bodyPr/>
        <a:lstStyle/>
        <a:p>
          <a:endParaRPr lang="ru-RU"/>
        </a:p>
      </dgm:t>
    </dgm:pt>
    <dgm:pt modelId="{6741400A-0A81-4C59-A19C-F8D29BC302A0}" type="sibTrans" cxnId="{3F407A0F-6DF6-43BA-B14E-4274776458D2}">
      <dgm:prSet/>
      <dgm:spPr/>
      <dgm:t>
        <a:bodyPr/>
        <a:lstStyle/>
        <a:p>
          <a:endParaRPr lang="ru-RU"/>
        </a:p>
      </dgm:t>
    </dgm:pt>
    <dgm:pt modelId="{8D056475-AD55-4B19-A18E-1BC0C1D4E112}">
      <dgm:prSet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выявление динамики, тенденций обучения</a:t>
          </a:r>
          <a:endParaRPr lang="ru-RU" sz="2800" b="1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EA56285-8A15-48DC-9680-0C358477E5BD}" type="parTrans" cxnId="{35ADCF09-47E5-4549-B7D8-A70B6DF32731}">
      <dgm:prSet/>
      <dgm:spPr/>
      <dgm:t>
        <a:bodyPr/>
        <a:lstStyle/>
        <a:p>
          <a:endParaRPr lang="ru-RU"/>
        </a:p>
      </dgm:t>
    </dgm:pt>
    <dgm:pt modelId="{E52A1CAF-5277-4380-8B57-A7D932CA3470}" type="sibTrans" cxnId="{35ADCF09-47E5-4549-B7D8-A70B6DF32731}">
      <dgm:prSet/>
      <dgm:spPr/>
      <dgm:t>
        <a:bodyPr/>
        <a:lstStyle/>
        <a:p>
          <a:endParaRPr lang="ru-RU"/>
        </a:p>
      </dgm:t>
    </dgm:pt>
    <dgm:pt modelId="{71BA49CA-1006-4949-B1C8-E10382DD5E55}">
      <dgm:prSet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прогнозирование дальнейшего обучения</a:t>
          </a:r>
          <a:endParaRPr lang="ru-RU" sz="2800" b="1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704E2A2-61E1-42E1-854E-8A25D568816F}" type="parTrans" cxnId="{D3471C97-2D77-4DDC-A66C-DA7CED776ACE}">
      <dgm:prSet/>
      <dgm:spPr/>
      <dgm:t>
        <a:bodyPr/>
        <a:lstStyle/>
        <a:p>
          <a:endParaRPr lang="ru-RU"/>
        </a:p>
      </dgm:t>
    </dgm:pt>
    <dgm:pt modelId="{715F1354-AEFB-4B1F-B753-34B46387535D}" type="sibTrans" cxnId="{D3471C97-2D77-4DDC-A66C-DA7CED776ACE}">
      <dgm:prSet/>
      <dgm:spPr/>
      <dgm:t>
        <a:bodyPr/>
        <a:lstStyle/>
        <a:p>
          <a:endParaRPr lang="ru-RU"/>
        </a:p>
      </dgm:t>
    </dgm:pt>
    <dgm:pt modelId="{61FBFD0E-D478-483A-8F95-9FD6876FCD88}" type="pres">
      <dgm:prSet presAssocID="{C6E3BDD7-287D-466E-965A-FCB3E075360E}" presName="diagram" presStyleCnt="0">
        <dgm:presLayoutVars>
          <dgm:dir/>
          <dgm:resizeHandles val="exact"/>
        </dgm:presLayoutVars>
      </dgm:prSet>
      <dgm:spPr/>
    </dgm:pt>
    <dgm:pt modelId="{5FA384E4-D102-40EF-9B74-4BA61225A419}" type="pres">
      <dgm:prSet presAssocID="{59FEB625-9DC9-40E9-AD23-DC4A46AC0E07}" presName="node" presStyleLbl="node1" presStyleIdx="0" presStyleCnt="6" custScaleX="100179" custScaleY="11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C7311-CBE5-484B-A5CC-E2764F2149F9}" type="pres">
      <dgm:prSet presAssocID="{8E2C9F59-1E6A-44FA-BBD2-DC0143E04300}" presName="sibTrans" presStyleCnt="0"/>
      <dgm:spPr/>
    </dgm:pt>
    <dgm:pt modelId="{CDB0DC4C-4195-4A99-BA59-0F9EFB5F907A}" type="pres">
      <dgm:prSet presAssocID="{73B1C490-E018-4C7D-B966-198C3A0F9ECE}" presName="node" presStyleLbl="node1" presStyleIdx="1" presStyleCnt="6" custScaleX="114572" custScaleY="11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A2997-733C-480E-BF77-2C73DA546835}" type="pres">
      <dgm:prSet presAssocID="{A9BF5021-3C9F-4780-B73E-106BD945CD22}" presName="sibTrans" presStyleCnt="0"/>
      <dgm:spPr/>
    </dgm:pt>
    <dgm:pt modelId="{6E5772B8-C74C-4593-9403-6AA9203A505A}" type="pres">
      <dgm:prSet presAssocID="{EB29BD98-051C-41D9-979D-6CAEE5D2EE27}" presName="node" presStyleLbl="node1" presStyleIdx="2" presStyleCnt="6" custScaleX="118660" custScaleY="11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B0C5D-8AD1-4C1F-BC2B-99FDEF19830E}" type="pres">
      <dgm:prSet presAssocID="{7011AF55-2748-4784-A86D-F313F8E81734}" presName="sibTrans" presStyleCnt="0"/>
      <dgm:spPr/>
    </dgm:pt>
    <dgm:pt modelId="{0FAD58CD-3B6E-47D7-A24A-55857518B9E5}" type="pres">
      <dgm:prSet presAssocID="{8D056475-AD55-4B19-A18E-1BC0C1D4E112}" presName="node" presStyleLbl="node1" presStyleIdx="3" presStyleCnt="6" custScaleX="111108" custScaleY="114420">
        <dgm:presLayoutVars>
          <dgm:bulletEnabled val="1"/>
        </dgm:presLayoutVars>
      </dgm:prSet>
      <dgm:spPr/>
    </dgm:pt>
    <dgm:pt modelId="{A5C293C6-EEA4-4C64-9AE7-7B04DE765D8A}" type="pres">
      <dgm:prSet presAssocID="{E52A1CAF-5277-4380-8B57-A7D932CA3470}" presName="sibTrans" presStyleCnt="0"/>
      <dgm:spPr/>
    </dgm:pt>
    <dgm:pt modelId="{B2880947-A422-4705-A55C-49F983006BD1}" type="pres">
      <dgm:prSet presAssocID="{71BA49CA-1006-4949-B1C8-E10382DD5E55}" presName="node" presStyleLbl="node1" presStyleIdx="4" presStyleCnt="6" custScaleX="120182" custScaleY="114420">
        <dgm:presLayoutVars>
          <dgm:bulletEnabled val="1"/>
        </dgm:presLayoutVars>
      </dgm:prSet>
      <dgm:spPr/>
    </dgm:pt>
    <dgm:pt modelId="{A2027B6B-666D-457E-B4BA-BE0911674FDC}" type="pres">
      <dgm:prSet presAssocID="{715F1354-AEFB-4B1F-B753-34B46387535D}" presName="sibTrans" presStyleCnt="0"/>
      <dgm:spPr/>
    </dgm:pt>
    <dgm:pt modelId="{C61C30B7-C04B-4E0C-B70A-42478EA77605}" type="pres">
      <dgm:prSet presAssocID="{201E3CA0-107A-4DF6-8BF3-706EC8D8FDDC}" presName="node" presStyleLbl="node1" presStyleIdx="5" presStyleCnt="6" custScaleX="107886" custScaleY="114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83FA6-A9D5-4198-A8B4-FCAD26919EC3}" srcId="{C6E3BDD7-287D-466E-965A-FCB3E075360E}" destId="{EB29BD98-051C-41D9-979D-6CAEE5D2EE27}" srcOrd="2" destOrd="0" parTransId="{42437C79-164F-4B62-B3DF-7B6B68FDFFB0}" sibTransId="{7011AF55-2748-4784-A86D-F313F8E81734}"/>
    <dgm:cxn modelId="{D3471C97-2D77-4DDC-A66C-DA7CED776ACE}" srcId="{C6E3BDD7-287D-466E-965A-FCB3E075360E}" destId="{71BA49CA-1006-4949-B1C8-E10382DD5E55}" srcOrd="4" destOrd="0" parTransId="{4704E2A2-61E1-42E1-854E-8A25D568816F}" sibTransId="{715F1354-AEFB-4B1F-B753-34B46387535D}"/>
    <dgm:cxn modelId="{3F407A0F-6DF6-43BA-B14E-4274776458D2}" srcId="{C6E3BDD7-287D-466E-965A-FCB3E075360E}" destId="{201E3CA0-107A-4DF6-8BF3-706EC8D8FDDC}" srcOrd="5" destOrd="0" parTransId="{8F3AE072-6125-4071-ACED-BEBD2E875AE1}" sibTransId="{6741400A-0A81-4C59-A19C-F8D29BC302A0}"/>
    <dgm:cxn modelId="{7F23CEDE-F520-469D-9A46-049499AF977D}" srcId="{C6E3BDD7-287D-466E-965A-FCB3E075360E}" destId="{59FEB625-9DC9-40E9-AD23-DC4A46AC0E07}" srcOrd="0" destOrd="0" parTransId="{39692B35-2ADA-49DD-8E5F-92CABF503E29}" sibTransId="{8E2C9F59-1E6A-44FA-BBD2-DC0143E04300}"/>
    <dgm:cxn modelId="{95135EB6-18DB-435C-BA0C-475851EA216A}" srcId="{C6E3BDD7-287D-466E-965A-FCB3E075360E}" destId="{73B1C490-E018-4C7D-B966-198C3A0F9ECE}" srcOrd="1" destOrd="0" parTransId="{8C0B1B2E-5A68-4328-852E-6C0E20F1FF8B}" sibTransId="{A9BF5021-3C9F-4780-B73E-106BD945CD22}"/>
    <dgm:cxn modelId="{B27A65D3-9523-4F41-9B13-8944F1FE16E0}" type="presOf" srcId="{C6E3BDD7-287D-466E-965A-FCB3E075360E}" destId="{61FBFD0E-D478-483A-8F95-9FD6876FCD88}" srcOrd="0" destOrd="0" presId="urn:microsoft.com/office/officeart/2005/8/layout/default"/>
    <dgm:cxn modelId="{CFD43BF6-126C-4BCF-89B7-F7CB3ED08222}" type="presOf" srcId="{8D056475-AD55-4B19-A18E-1BC0C1D4E112}" destId="{0FAD58CD-3B6E-47D7-A24A-55857518B9E5}" srcOrd="0" destOrd="0" presId="urn:microsoft.com/office/officeart/2005/8/layout/default"/>
    <dgm:cxn modelId="{87FFD630-7CFF-4499-B155-410084D635FE}" type="presOf" srcId="{201E3CA0-107A-4DF6-8BF3-706EC8D8FDDC}" destId="{C61C30B7-C04B-4E0C-B70A-42478EA77605}" srcOrd="0" destOrd="0" presId="urn:microsoft.com/office/officeart/2005/8/layout/default"/>
    <dgm:cxn modelId="{5B7AE58F-3F1A-484D-ADA8-F47BC1167249}" type="presOf" srcId="{EB29BD98-051C-41D9-979D-6CAEE5D2EE27}" destId="{6E5772B8-C74C-4593-9403-6AA9203A505A}" srcOrd="0" destOrd="0" presId="urn:microsoft.com/office/officeart/2005/8/layout/default"/>
    <dgm:cxn modelId="{C369F5A1-994A-43E1-B8A6-4EE0E565CD2E}" type="presOf" srcId="{71BA49CA-1006-4949-B1C8-E10382DD5E55}" destId="{B2880947-A422-4705-A55C-49F983006BD1}" srcOrd="0" destOrd="0" presId="urn:microsoft.com/office/officeart/2005/8/layout/default"/>
    <dgm:cxn modelId="{35ADCF09-47E5-4549-B7D8-A70B6DF32731}" srcId="{C6E3BDD7-287D-466E-965A-FCB3E075360E}" destId="{8D056475-AD55-4B19-A18E-1BC0C1D4E112}" srcOrd="3" destOrd="0" parTransId="{DEA56285-8A15-48DC-9680-0C358477E5BD}" sibTransId="{E52A1CAF-5277-4380-8B57-A7D932CA3470}"/>
    <dgm:cxn modelId="{450D4381-9D37-42F6-A3D2-9DAE0352CB31}" type="presOf" srcId="{73B1C490-E018-4C7D-B966-198C3A0F9ECE}" destId="{CDB0DC4C-4195-4A99-BA59-0F9EFB5F907A}" srcOrd="0" destOrd="0" presId="urn:microsoft.com/office/officeart/2005/8/layout/default"/>
    <dgm:cxn modelId="{C931A79E-56E4-4AFA-996A-37E7D91F2CD0}" type="presOf" srcId="{59FEB625-9DC9-40E9-AD23-DC4A46AC0E07}" destId="{5FA384E4-D102-40EF-9B74-4BA61225A419}" srcOrd="0" destOrd="0" presId="urn:microsoft.com/office/officeart/2005/8/layout/default"/>
    <dgm:cxn modelId="{FC71EDC7-E83F-42AD-B483-484ACEB62903}" type="presParOf" srcId="{61FBFD0E-D478-483A-8F95-9FD6876FCD88}" destId="{5FA384E4-D102-40EF-9B74-4BA61225A419}" srcOrd="0" destOrd="0" presId="urn:microsoft.com/office/officeart/2005/8/layout/default"/>
    <dgm:cxn modelId="{08014434-B87B-41FB-816F-678268547528}" type="presParOf" srcId="{61FBFD0E-D478-483A-8F95-9FD6876FCD88}" destId="{DA7C7311-CBE5-484B-A5CC-E2764F2149F9}" srcOrd="1" destOrd="0" presId="urn:microsoft.com/office/officeart/2005/8/layout/default"/>
    <dgm:cxn modelId="{CB43DA29-8916-49E9-8145-B4AEFE2E0984}" type="presParOf" srcId="{61FBFD0E-D478-483A-8F95-9FD6876FCD88}" destId="{CDB0DC4C-4195-4A99-BA59-0F9EFB5F907A}" srcOrd="2" destOrd="0" presId="urn:microsoft.com/office/officeart/2005/8/layout/default"/>
    <dgm:cxn modelId="{99769B09-8268-48BF-B56D-56DB47056F41}" type="presParOf" srcId="{61FBFD0E-D478-483A-8F95-9FD6876FCD88}" destId="{54BA2997-733C-480E-BF77-2C73DA546835}" srcOrd="3" destOrd="0" presId="urn:microsoft.com/office/officeart/2005/8/layout/default"/>
    <dgm:cxn modelId="{B2C48A21-72FE-4979-9B59-D505CE46F9BB}" type="presParOf" srcId="{61FBFD0E-D478-483A-8F95-9FD6876FCD88}" destId="{6E5772B8-C74C-4593-9403-6AA9203A505A}" srcOrd="4" destOrd="0" presId="urn:microsoft.com/office/officeart/2005/8/layout/default"/>
    <dgm:cxn modelId="{84FCCA8F-DB51-41BC-827D-71485EDE2B46}" type="presParOf" srcId="{61FBFD0E-D478-483A-8F95-9FD6876FCD88}" destId="{A06B0C5D-8AD1-4C1F-BC2B-99FDEF19830E}" srcOrd="5" destOrd="0" presId="urn:microsoft.com/office/officeart/2005/8/layout/default"/>
    <dgm:cxn modelId="{424E92C9-A1EE-4517-9399-1FBC7994F53D}" type="presParOf" srcId="{61FBFD0E-D478-483A-8F95-9FD6876FCD88}" destId="{0FAD58CD-3B6E-47D7-A24A-55857518B9E5}" srcOrd="6" destOrd="0" presId="urn:microsoft.com/office/officeart/2005/8/layout/default"/>
    <dgm:cxn modelId="{26225DFD-E1B3-43AF-842F-AA4838FEDCC9}" type="presParOf" srcId="{61FBFD0E-D478-483A-8F95-9FD6876FCD88}" destId="{A5C293C6-EEA4-4C64-9AE7-7B04DE765D8A}" srcOrd="7" destOrd="0" presId="urn:microsoft.com/office/officeart/2005/8/layout/default"/>
    <dgm:cxn modelId="{D8391037-0ED1-49F3-A5B0-45231EE4DEBF}" type="presParOf" srcId="{61FBFD0E-D478-483A-8F95-9FD6876FCD88}" destId="{B2880947-A422-4705-A55C-49F983006BD1}" srcOrd="8" destOrd="0" presId="urn:microsoft.com/office/officeart/2005/8/layout/default"/>
    <dgm:cxn modelId="{6139D1C1-27AF-4CCF-8918-65D533A981E0}" type="presParOf" srcId="{61FBFD0E-D478-483A-8F95-9FD6876FCD88}" destId="{A2027B6B-666D-457E-B4BA-BE0911674FDC}" srcOrd="9" destOrd="0" presId="urn:microsoft.com/office/officeart/2005/8/layout/default"/>
    <dgm:cxn modelId="{7A91182C-25F5-4948-942B-53B077210EE3}" type="presParOf" srcId="{61FBFD0E-D478-483A-8F95-9FD6876FCD88}" destId="{C61C30B7-C04B-4E0C-B70A-42478EA776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10286-057A-4521-BC77-3913501D584D}">
      <dsp:nvSpPr>
        <dsp:cNvPr id="0" name=""/>
        <dsp:cNvSpPr/>
      </dsp:nvSpPr>
      <dsp:spPr>
        <a:xfrm>
          <a:off x="0" y="829755"/>
          <a:ext cx="2804176" cy="1818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развитие и совершенствование системы диагностирования и оценки  ЗУН несовершеннолетних по овладению основами дорожной безопасности</a:t>
          </a:r>
          <a:endParaRPr lang="ru-RU" sz="18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0" y="829755"/>
        <a:ext cx="2804176" cy="1818906"/>
      </dsp:txXfrm>
    </dsp:sp>
    <dsp:sp modelId="{F8A123B3-A9A1-4173-B263-34917F42AFA5}">
      <dsp:nvSpPr>
        <dsp:cNvPr id="0" name=""/>
        <dsp:cNvSpPr/>
      </dsp:nvSpPr>
      <dsp:spPr>
        <a:xfrm>
          <a:off x="3084593" y="819029"/>
          <a:ext cx="2804176" cy="1840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разработка элективных курсов по основам дорожной безопасности</a:t>
          </a:r>
        </a:p>
      </dsp:txBody>
      <dsp:txXfrm>
        <a:off x="3084593" y="819029"/>
        <a:ext cx="2804176" cy="1840358"/>
      </dsp:txXfrm>
    </dsp:sp>
    <dsp:sp modelId="{A5BFCED4-188A-4F81-AAAA-FDB43F337233}">
      <dsp:nvSpPr>
        <dsp:cNvPr id="0" name=""/>
        <dsp:cNvSpPr/>
      </dsp:nvSpPr>
      <dsp:spPr>
        <a:xfrm>
          <a:off x="6155923" y="829755"/>
          <a:ext cx="2804176" cy="1838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организация профилактики детского дорожно-транспортного травматизма </a:t>
          </a:r>
          <a:endParaRPr lang="ru-RU" sz="18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6155923" y="829755"/>
        <a:ext cx="2804176" cy="1838659"/>
      </dsp:txXfrm>
    </dsp:sp>
    <dsp:sp modelId="{B0ACEF44-B51A-4EBF-B299-FD215F1626B5}">
      <dsp:nvSpPr>
        <dsp:cNvPr id="0" name=""/>
        <dsp:cNvSpPr/>
      </dsp:nvSpPr>
      <dsp:spPr>
        <a:xfrm>
          <a:off x="0" y="2939805"/>
          <a:ext cx="2804176" cy="1832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внедрение новых педагогических технологий и инновационных методик обучения </a:t>
          </a:r>
          <a:endParaRPr lang="ru-RU" sz="18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0" y="2939805"/>
        <a:ext cx="2804176" cy="1832736"/>
      </dsp:txXfrm>
    </dsp:sp>
    <dsp:sp modelId="{BB3EBD2A-BB18-48CE-9029-A95BCF42F6BF}">
      <dsp:nvSpPr>
        <dsp:cNvPr id="0" name=""/>
        <dsp:cNvSpPr/>
      </dsp:nvSpPr>
      <dsp:spPr>
        <a:xfrm>
          <a:off x="3084593" y="2961619"/>
          <a:ext cx="2804176" cy="1789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практическая реализация образовательными организациями педагогических принципов непрерывности, преемственности, всеобщности в обучении  </a:t>
          </a:r>
          <a:endParaRPr lang="ru-RU" sz="18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3084593" y="2961619"/>
        <a:ext cx="2804176" cy="1789109"/>
      </dsp:txXfrm>
    </dsp:sp>
    <dsp:sp modelId="{38BADF4F-7446-473F-842E-69D4C350B273}">
      <dsp:nvSpPr>
        <dsp:cNvPr id="0" name=""/>
        <dsp:cNvSpPr/>
      </dsp:nvSpPr>
      <dsp:spPr>
        <a:xfrm>
          <a:off x="6169187" y="2939805"/>
          <a:ext cx="2804176" cy="1832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создание курсов по переподготовке и повышению квалификации педагогических кадров</a:t>
          </a:r>
          <a:endParaRPr lang="ru-RU" sz="18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6169187" y="2939805"/>
        <a:ext cx="2804176" cy="1832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D3296-0B6B-4733-834E-137F62DCFC82}">
      <dsp:nvSpPr>
        <dsp:cNvPr id="0" name=""/>
        <dsp:cNvSpPr/>
      </dsp:nvSpPr>
      <dsp:spPr>
        <a:xfrm>
          <a:off x="2983" y="164289"/>
          <a:ext cx="2749494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единство воспитания и обучения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2983" y="164289"/>
        <a:ext cx="2749494" cy="1199936"/>
      </dsp:txXfrm>
    </dsp:sp>
    <dsp:sp modelId="{4DD1F94B-FE31-4582-9821-9E17ABD49EAA}">
      <dsp:nvSpPr>
        <dsp:cNvPr id="0" name=""/>
        <dsp:cNvSpPr/>
      </dsp:nvSpPr>
      <dsp:spPr>
        <a:xfrm>
          <a:off x="2952467" y="164289"/>
          <a:ext cx="2573663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преемственность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2952467" y="164289"/>
        <a:ext cx="2573663" cy="1199936"/>
      </dsp:txXfrm>
    </dsp:sp>
    <dsp:sp modelId="{B7BEDE80-C929-4D91-B132-F3AA4C451588}">
      <dsp:nvSpPr>
        <dsp:cNvPr id="0" name=""/>
        <dsp:cNvSpPr/>
      </dsp:nvSpPr>
      <dsp:spPr>
        <a:xfrm>
          <a:off x="5726121" y="164289"/>
          <a:ext cx="2821590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всеобщность обучения 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5726121" y="164289"/>
        <a:ext cx="2821590" cy="1199936"/>
      </dsp:txXfrm>
    </dsp:sp>
    <dsp:sp modelId="{B6ADE3FB-31BC-4D44-9DDB-308EC029E19B}">
      <dsp:nvSpPr>
        <dsp:cNvPr id="0" name=""/>
        <dsp:cNvSpPr/>
      </dsp:nvSpPr>
      <dsp:spPr>
        <a:xfrm>
          <a:off x="16593" y="1564215"/>
          <a:ext cx="2669498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обязательность обучения 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16593" y="1564215"/>
        <a:ext cx="2669498" cy="1199936"/>
      </dsp:txXfrm>
    </dsp:sp>
    <dsp:sp modelId="{D674F3AE-6EB1-41D1-A591-FFADE1E05D12}">
      <dsp:nvSpPr>
        <dsp:cNvPr id="0" name=""/>
        <dsp:cNvSpPr/>
      </dsp:nvSpPr>
      <dsp:spPr>
        <a:xfrm>
          <a:off x="2886081" y="1564215"/>
          <a:ext cx="2388393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непрерывность обучения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2886081" y="1564215"/>
        <a:ext cx="2388393" cy="1199936"/>
      </dsp:txXfrm>
    </dsp:sp>
    <dsp:sp modelId="{7235FB9C-3914-4E9C-994A-2644E62A6B12}">
      <dsp:nvSpPr>
        <dsp:cNvPr id="0" name=""/>
        <dsp:cNvSpPr/>
      </dsp:nvSpPr>
      <dsp:spPr>
        <a:xfrm>
          <a:off x="5474464" y="1564215"/>
          <a:ext cx="3059638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последовательность и постепенность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5474464" y="1564215"/>
        <a:ext cx="3059638" cy="1199936"/>
      </dsp:txXfrm>
    </dsp:sp>
    <dsp:sp modelId="{F1F6F93B-A8C6-439F-BFD7-B4B4CD4DA584}">
      <dsp:nvSpPr>
        <dsp:cNvPr id="0" name=""/>
        <dsp:cNvSpPr/>
      </dsp:nvSpPr>
      <dsp:spPr>
        <a:xfrm>
          <a:off x="1251017" y="2964141"/>
          <a:ext cx="2911905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доступность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1251017" y="2964141"/>
        <a:ext cx="2911905" cy="1199936"/>
      </dsp:txXfrm>
    </dsp:sp>
    <dsp:sp modelId="{4C3D7DFC-AF9A-4352-8E3A-16CC71EC07D4}">
      <dsp:nvSpPr>
        <dsp:cNvPr id="0" name=""/>
        <dsp:cNvSpPr/>
      </dsp:nvSpPr>
      <dsp:spPr>
        <a:xfrm>
          <a:off x="4362913" y="2964141"/>
          <a:ext cx="2936764" cy="119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rPr>
            <a:t>развивающее обучение</a:t>
          </a:r>
          <a:endParaRPr lang="ru-RU" sz="2400" b="1" kern="1200" dirty="0">
            <a:solidFill>
              <a:schemeClr val="tx2">
                <a:lumMod val="10000"/>
              </a:schemeClr>
            </a:solidFill>
            <a:latin typeface="Arial Narrow" panose="020B0606020202030204" pitchFamily="34" charset="0"/>
          </a:endParaRPr>
        </a:p>
      </dsp:txBody>
      <dsp:txXfrm>
        <a:off x="4362913" y="2964141"/>
        <a:ext cx="2936764" cy="1199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384E4-D102-40EF-9B74-4BA61225A419}">
      <dsp:nvSpPr>
        <dsp:cNvPr id="0" name=""/>
        <dsp:cNvSpPr/>
      </dsp:nvSpPr>
      <dsp:spPr>
        <a:xfrm>
          <a:off x="71673" y="210615"/>
          <a:ext cx="2439233" cy="172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тестирование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71673" y="210615"/>
        <a:ext cx="2439233" cy="1727690"/>
      </dsp:txXfrm>
    </dsp:sp>
    <dsp:sp modelId="{CDB0DC4C-4195-4A99-BA59-0F9EFB5F907A}">
      <dsp:nvSpPr>
        <dsp:cNvPr id="0" name=""/>
        <dsp:cNvSpPr/>
      </dsp:nvSpPr>
      <dsp:spPr>
        <a:xfrm>
          <a:off x="2754394" y="210615"/>
          <a:ext cx="2789685" cy="172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контроль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754394" y="210615"/>
        <a:ext cx="2789685" cy="1727690"/>
      </dsp:txXfrm>
    </dsp:sp>
    <dsp:sp modelId="{6E5772B8-C74C-4593-9403-6AA9203A505A}">
      <dsp:nvSpPr>
        <dsp:cNvPr id="0" name=""/>
        <dsp:cNvSpPr/>
      </dsp:nvSpPr>
      <dsp:spPr>
        <a:xfrm>
          <a:off x="5787567" y="210615"/>
          <a:ext cx="2889222" cy="172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оценку знаний, умений, навыков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5787567" y="210615"/>
        <a:ext cx="2889222" cy="1727690"/>
      </dsp:txXfrm>
    </dsp:sp>
    <dsp:sp modelId="{0FAD58CD-3B6E-47D7-A24A-55857518B9E5}">
      <dsp:nvSpPr>
        <dsp:cNvPr id="0" name=""/>
        <dsp:cNvSpPr/>
      </dsp:nvSpPr>
      <dsp:spPr>
        <a:xfrm>
          <a:off x="1488" y="2181793"/>
          <a:ext cx="2705341" cy="16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выявление динамики, тенденций обучения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488" y="2181793"/>
        <a:ext cx="2705341" cy="1671590"/>
      </dsp:txXfrm>
    </dsp:sp>
    <dsp:sp modelId="{B2880947-A422-4705-A55C-49F983006BD1}">
      <dsp:nvSpPr>
        <dsp:cNvPr id="0" name=""/>
        <dsp:cNvSpPr/>
      </dsp:nvSpPr>
      <dsp:spPr>
        <a:xfrm>
          <a:off x="2950316" y="2181793"/>
          <a:ext cx="2926281" cy="16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прогнозирование дальнейшего обучения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950316" y="2181793"/>
        <a:ext cx="2926281" cy="1671590"/>
      </dsp:txXfrm>
    </dsp:sp>
    <dsp:sp modelId="{C61C30B7-C04B-4E0C-B70A-42478EA77605}">
      <dsp:nvSpPr>
        <dsp:cNvPr id="0" name=""/>
        <dsp:cNvSpPr/>
      </dsp:nvSpPr>
      <dsp:spPr>
        <a:xfrm>
          <a:off x="6120086" y="2181793"/>
          <a:ext cx="2626889" cy="16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анализ полученных результатов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6120086" y="2181793"/>
        <a:ext cx="2626889" cy="1671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1414074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Концепция непрерывного обучения несовершеннолетних основам дорожной безопасности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4327" y="285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Комышева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Ирина Васильевна, учитель начальных классов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МОУ СОШ №1 г. Камешково</a:t>
            </a:r>
            <a:endParaRPr lang="ru-RU" sz="2200" b="1" dirty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766" y="246720"/>
            <a:ext cx="8748465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Использованием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педагогических инноваций в теоретическом и практическом обучении 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3254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проблемное обучение;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интегрированное обучение;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интерактивное обучение;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модульное обучение;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практическое обучение;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моделирование дорожных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ситуаций;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применение игровых технологий: ролевых, ситуационных, имитационных,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сюжетных и др.)</a:t>
            </a:r>
          </a:p>
        </p:txBody>
      </p:sp>
    </p:spTree>
    <p:extLst>
      <p:ext uri="{BB962C8B-B14F-4D97-AF65-F5344CB8AC3E}">
        <p14:creationId xmlns:p14="http://schemas.microsoft.com/office/powerpoint/2010/main" val="12158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766" y="246720"/>
            <a:ext cx="8748465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Диагностирование </a:t>
            </a:r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включает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325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5124279"/>
              </p:ext>
            </p:extLst>
          </p:nvPr>
        </p:nvGraphicFramePr>
        <p:xfrm>
          <a:off x="197767" y="983254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572" y="4817450"/>
            <a:ext cx="2237426" cy="2164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687143"/>
            <a:ext cx="1885375" cy="24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635" y="458552"/>
            <a:ext cx="883872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пособы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отслеживания результатов 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эффективности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обучения по основам дорожной безопасности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318320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педагогическое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наблюдение;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т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естирование;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т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ренинги;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обеседования;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принятие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зачетов;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оценка знаний,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умений, навыков;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" y="10732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635" y="458552"/>
            <a:ext cx="883872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31832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110" y="324323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Внедрение новых педагогических технологий,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инновационных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методик обучения, разработка оценочных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показателей для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диагностирования эффективности обучения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несовершеннолетних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основам дорожной безопасности, повышение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квалификации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педагогических кадров, выпуск специалистов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присвоением им квалификации –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учитель «Безопасности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жизнедеятельности»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направлены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на достижение цели Концепции о построении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государственной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политики в области образования по созданию условий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для обеспечения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непрерывности и обязательности обучения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несовершеннолетних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основам дорожной безопасности на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территории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всей страны и во всех образовательных организациях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разных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типов</a:t>
            </a:r>
            <a:r>
              <a:rPr lang="ru-RU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171400"/>
            <a:ext cx="9736156" cy="7449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6190" y="908720"/>
            <a:ext cx="45929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Спасибо</a:t>
            </a:r>
          </a:p>
          <a:p>
            <a:pPr algn="ctr"/>
            <a:r>
              <a:rPr lang="ru-RU" sz="8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з</a:t>
            </a:r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а</a:t>
            </a:r>
          </a:p>
          <a:p>
            <a:pPr algn="ctr"/>
            <a:r>
              <a:rPr lang="ru-RU" sz="8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нимание!</a:t>
            </a:r>
            <a:endParaRPr lang="ru-RU" sz="8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442" y="4819780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38" y="1497470"/>
            <a:ext cx="3213487" cy="4595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1159" y="25460"/>
            <a:ext cx="7227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Концепция непрерывного   обучения   несовершеннолетних  основам  дорожной  безопасности  разработана  в  соответствии  с  требованиями  Федерального  закона  «Об  образовании в  Российской 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83993"/>
            <a:ext cx="745203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Цель Концепции</a:t>
            </a: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изложение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позиции (отношения, системы взглядов) к построению государственной политики в области образования   по созданию условий для обеспечения непрерывности обучения несовершеннолетних основам дорожной безопасности на территории всей страны и во всех образовательных организациях разных типов.</a:t>
            </a:r>
          </a:p>
        </p:txBody>
      </p:sp>
    </p:spTree>
    <p:extLst>
      <p:ext uri="{BB962C8B-B14F-4D97-AF65-F5344CB8AC3E}">
        <p14:creationId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72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5" y="158248"/>
            <a:ext cx="8352928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Задачи Концепции: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832"/>
            <a:ext cx="87129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- использованию всех имеющихся возможностей системы образования для создания эффективного механизма обеспечения непрерывности обучения несовершеннолетних основам дорожной безопасности;</a:t>
            </a:r>
          </a:p>
          <a:p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- вовлечению в образовательный процесс по основам дорожной безопасности всех образовательных организаций разных типов повсеместно по всей стране;</a:t>
            </a:r>
          </a:p>
          <a:p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- организации комплекса профилактических мероприятий, приоритетно направленных на снижение ДТП с участием детей и подростков;</a:t>
            </a:r>
          </a:p>
          <a:p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- интеграции положительного опыта, координации образовательной политики, обмена опытом в организации обучения несовершеннолетних основам дорожной безопасности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2200" b="1" dirty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5" y="224608"/>
            <a:ext cx="8352928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Задачи Концепции: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053" y="764704"/>
            <a:ext cx="82574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внедрению методов диагностирования эффективности обучения несовершеннолетних основам дорожной безопасности в образовательных организациях разных типов и показателей (критериев) экспертной оценки организационных форм и методов профилактики ДДТТ;</a:t>
            </a:r>
          </a:p>
          <a:p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- организации   сетевого   взаимодействия   всех   субъектов профилактики детского дорожно-транспортного травматизма, заинтересованных в обеспечении безопасности дорожного движения, сохранении жизни и здоровья детей 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755" y="458552"/>
            <a:ext cx="896448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Основные направления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образовательной деятельности по обеспечению непрерывного обучения несовершеннолетних основам дорожной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безопасности: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45774249"/>
              </p:ext>
            </p:extLst>
          </p:nvPr>
        </p:nvGraphicFramePr>
        <p:xfrm>
          <a:off x="121319" y="657881"/>
          <a:ext cx="8973364" cy="559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946" y="4915455"/>
            <a:ext cx="2240333" cy="2160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19" y="4748018"/>
            <a:ext cx="1872567" cy="23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5" y="224608"/>
            <a:ext cx="8352928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Нормативно-правовая база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766" y="800952"/>
            <a:ext cx="87484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Приказ Министерства образования и науки Российской Федерации (Минобрнауки России) от 17 октября 2013 г.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N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1155 «Об   утверждении   Федерального   государственного   образовательного стандарта дошкольного образования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Приказ Министерства образования и науки Российской Федерации от 6 октября 2009 г.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N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373 «Об утверждении и введении в действие Федерального государственного образовательного стандарта начального общего образования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Приказ Министерства образования и науки Российской Федерации от 17 декабря 2010 г. 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N 1897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rPr>
              <a:t>«Об утверждении Федерального государственного образовательного стандарта основного общего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452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6650" y="552872"/>
            <a:ext cx="855069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Дидактические принципы реализации основ дорожной безопасности в образовательном процессе: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41498545"/>
              </p:ext>
            </p:extLst>
          </p:nvPr>
        </p:nvGraphicFramePr>
        <p:xfrm>
          <a:off x="296651" y="1476896"/>
          <a:ext cx="8550696" cy="432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520" y="4412111"/>
            <a:ext cx="2055665" cy="26658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1879" y="4412111"/>
            <a:ext cx="1978771" cy="25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5515" y="12405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Диагностирование эффективности обучения несовершеннолетних основам дорожной безопасности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24" y="980728"/>
            <a:ext cx="83889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Задачи диагностирования: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анализ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педагогами уровня освоения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несовершеннолетними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основ дорожной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безопасности;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аличие у обучающихся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глубины необходимых знаний, сформированности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умений 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навыков безопасного и законопослушного поведения на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дорогах;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Анализ уровня воспитанности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, осознания и понимания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обучающимися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культуры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поведения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 дорожной среде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628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Физрук</cp:lastModifiedBy>
  <cp:revision>122</cp:revision>
  <dcterms:created xsi:type="dcterms:W3CDTF">2014-07-15T15:51:57Z</dcterms:created>
  <dcterms:modified xsi:type="dcterms:W3CDTF">2017-08-23T13:26:37Z</dcterms:modified>
</cp:coreProperties>
</file>